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1B9"/>
    <a:srgbClr val="000000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>
        <p:scale>
          <a:sx n="14" d="100"/>
          <a:sy n="14" d="100"/>
        </p:scale>
        <p:origin x="2968" y="792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22" name="Tijdelijke aanduiding voor tekst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8517127" y="21564597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7320179" y="27852868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590978" y="20838929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46" y="15520469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249" y="22093749"/>
            <a:ext cx="7469928" cy="5008654"/>
          </a:xfrm>
          <a:prstGeom prst="rect">
            <a:avLst/>
          </a:prstGeom>
        </p:spPr>
      </p:pic>
      <p:pic>
        <p:nvPicPr>
          <p:cNvPr id="27" name="Picture 13" descr="A circuit board&#10;&#10;Description generated with very high confidence">
            <a:extLst>
              <a:ext uri="{FF2B5EF4-FFF2-40B4-BE49-F238E27FC236}">
                <a16:creationId xmlns:a16="http://schemas.microsoft.com/office/drawing/2014/main" id="{E0272960-AA0F-D240-B3FB-0AF2FB075D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BF6FC"/>
              </a:clrFrom>
              <a:clrTo>
                <a:srgbClr val="FBF6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074" b="76667" l="12930" r="86307">
                        <a14:foregroundMark x1="17076" y1="35833" x2="13148" y2="38148"/>
                        <a14:foregroundMark x1="13148" y1="38148" x2="12984" y2="53704"/>
                        <a14:foregroundMark x1="12984" y1="53704" x2="20567" y2="59167"/>
                        <a14:foregroundMark x1="20567" y1="59167" x2="21004" y2="58519"/>
                        <a14:foregroundMark x1="21822" y1="61667" x2="24113" y2="61852"/>
                        <a14:foregroundMark x1="33497" y1="70278" x2="28969" y2="66204"/>
                        <a14:foregroundMark x1="28969" y1="66204" x2="28969" y2="66204"/>
                        <a14:foregroundMark x1="40917" y1="75370" x2="45281" y2="76667"/>
                        <a14:foregroundMark x1="45281" y1="76667" x2="47791" y2="73796"/>
                        <a14:foregroundMark x1="51282" y1="70278" x2="81615" y2="44352"/>
                        <a14:foregroundMark x1="81615" y1="44352" x2="84288" y2="39167"/>
                        <a14:foregroundMark x1="84288" y1="39167" x2="81997" y2="33611"/>
                        <a14:foregroundMark x1="81997" y1="33611" x2="79487" y2="32037"/>
                        <a14:foregroundMark x1="84670" y1="40093" x2="82270" y2="34259"/>
                        <a14:foregroundMark x1="82270" y1="34259" x2="82270" y2="34074"/>
                        <a14:foregroundMark x1="86307" y1="36574" x2="84343" y2="38148"/>
                        <a14:foregroundMark x1="49645" y1="20278" x2="53682" y2="19074"/>
                        <a14:foregroundMark x1="53682" y1="19074" x2="54664" y2="20926"/>
                        <a14:foregroundMark x1="31341" y1="30725" x2="29078" y2="32315"/>
                        <a14:foregroundMark x1="32379" y1="29996" x2="32159" y2="30151"/>
                        <a14:foregroundMark x1="36989" y1="26759" x2="32864" y2="29656"/>
                        <a14:backgroundMark x1="32133" y1="30278" x2="32242" y2="29537"/>
                        <a14:backgroundMark x1="33606" y1="31481" x2="31315" y2="30648"/>
                        <a14:backgroundMark x1="33061" y1="30278" x2="32351" y2="2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7" t="12526" r="12336" b="19622"/>
          <a:stretch/>
        </p:blipFill>
        <p:spPr>
          <a:xfrm>
            <a:off x="19983381" y="29827909"/>
            <a:ext cx="8226586" cy="4200536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083376" y="19765302"/>
            <a:ext cx="2433751" cy="2407573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8">
            <a:extLst>
              <a:ext uri="{FF2B5EF4-FFF2-40B4-BE49-F238E27FC236}">
                <a16:creationId xmlns:a16="http://schemas.microsoft.com/office/drawing/2014/main" id="{3B5E6698-65EE-8E43-99EA-FCA371537494}"/>
              </a:ext>
            </a:extLst>
          </p:cNvPr>
          <p:cNvCxnSpPr>
            <a:cxnSpLocks/>
          </p:cNvCxnSpPr>
          <p:nvPr/>
        </p:nvCxnSpPr>
        <p:spPr>
          <a:xfrm>
            <a:off x="5663612" y="22172875"/>
            <a:ext cx="2853515" cy="871115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7542634" y="14708689"/>
            <a:ext cx="6946800" cy="1439118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ultra- wideband (UWB)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15356959" y="20377357"/>
            <a:ext cx="8189396" cy="1551101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1741" r="11276" b="54447"/>
          <a:stretch/>
        </p:blipFill>
        <p:spPr>
          <a:xfrm>
            <a:off x="11939910" y="8597264"/>
            <a:ext cx="7132014" cy="5580439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0" y="8540516"/>
            <a:ext cx="9863376" cy="5545376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668858" y="8604583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b="152"/>
          <a:stretch/>
        </p:blipFill>
        <p:spPr>
          <a:xfrm>
            <a:off x="1463218" y="30807176"/>
            <a:ext cx="17873523" cy="9075985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678700" y="18068207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766422" y="15297485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5978393" y="17065325"/>
            <a:ext cx="3508507" cy="436226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8">
            <a:extLst>
              <a:ext uri="{FF2B5EF4-FFF2-40B4-BE49-F238E27FC236}">
                <a16:creationId xmlns:a16="http://schemas.microsoft.com/office/drawing/2014/main" id="{503F5251-5B20-4DD8-9CC2-1C3B7BB0648B}"/>
              </a:ext>
            </a:extLst>
          </p:cNvPr>
          <p:cNvCxnSpPr>
            <a:cxnSpLocks/>
          </p:cNvCxnSpPr>
          <p:nvPr/>
        </p:nvCxnSpPr>
        <p:spPr>
          <a:xfrm flipV="1">
            <a:off x="11274245" y="25669743"/>
            <a:ext cx="2" cy="2239955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8">
            <a:extLst>
              <a:ext uri="{FF2B5EF4-FFF2-40B4-BE49-F238E27FC236}">
                <a16:creationId xmlns:a16="http://schemas.microsoft.com/office/drawing/2014/main" id="{FEEC0DA7-9B60-428B-B9AE-3055C4BE743A}"/>
              </a:ext>
            </a:extLst>
          </p:cNvPr>
          <p:cNvCxnSpPr>
            <a:cxnSpLocks/>
          </p:cNvCxnSpPr>
          <p:nvPr/>
        </p:nvCxnSpPr>
        <p:spPr>
          <a:xfrm flipV="1">
            <a:off x="23546357" y="21152907"/>
            <a:ext cx="2061081" cy="313192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8">
            <a:extLst>
              <a:ext uri="{FF2B5EF4-FFF2-40B4-BE49-F238E27FC236}">
                <a16:creationId xmlns:a16="http://schemas.microsoft.com/office/drawing/2014/main" id="{62ED3D76-E361-4505-92D9-00321EE7A193}"/>
              </a:ext>
            </a:extLst>
          </p:cNvPr>
          <p:cNvCxnSpPr>
            <a:cxnSpLocks/>
          </p:cNvCxnSpPr>
          <p:nvPr/>
        </p:nvCxnSpPr>
        <p:spPr>
          <a:xfrm flipV="1">
            <a:off x="13265633" y="26004383"/>
            <a:ext cx="3502520" cy="225267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F2D8786F-E972-4A89-978C-37D939954681}"/>
              </a:ext>
            </a:extLst>
          </p:cNvPr>
          <p:cNvCxnSpPr>
            <a:cxnSpLocks/>
          </p:cNvCxnSpPr>
          <p:nvPr/>
        </p:nvCxnSpPr>
        <p:spPr>
          <a:xfrm flipH="1" flipV="1">
            <a:off x="23546355" y="27609022"/>
            <a:ext cx="1627827" cy="1738259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>
            <a:extLst>
              <a:ext uri="{FF2B5EF4-FFF2-40B4-BE49-F238E27FC236}">
                <a16:creationId xmlns:a16="http://schemas.microsoft.com/office/drawing/2014/main" id="{B3BD769F-26EB-45D2-986D-80E124CCA92A}"/>
              </a:ext>
            </a:extLst>
          </p:cNvPr>
          <p:cNvCxnSpPr>
            <a:cxnSpLocks/>
          </p:cNvCxnSpPr>
          <p:nvPr/>
        </p:nvCxnSpPr>
        <p:spPr>
          <a:xfrm flipV="1">
            <a:off x="17136731" y="32645483"/>
            <a:ext cx="3149243" cy="1382963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21182050" y="13825380"/>
            <a:ext cx="4048255" cy="144162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139</TotalTime>
  <Words>99</Words>
  <Application>Microsoft Macintosh PowerPoint</Application>
  <PresentationFormat>Aangepast</PresentationFormat>
  <Paragraphs>14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Bram De Smet</cp:lastModifiedBy>
  <cp:revision>77</cp:revision>
  <dcterms:created xsi:type="dcterms:W3CDTF">2018-05-09T14:55:15Z</dcterms:created>
  <dcterms:modified xsi:type="dcterms:W3CDTF">2018-05-21T13:07:17Z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